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44" r:id="rId3"/>
    <p:sldId id="346" r:id="rId4"/>
    <p:sldId id="347" r:id="rId5"/>
    <p:sldId id="348" r:id="rId6"/>
    <p:sldId id="349" r:id="rId7"/>
    <p:sldId id="350" r:id="rId8"/>
    <p:sldId id="312" r:id="rId9"/>
    <p:sldId id="270" r:id="rId10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algn="ctr" rtl="0" fontAlgn="base">
      <a:lnSpc>
        <a:spcPct val="50000"/>
      </a:lnSpc>
      <a:spcBef>
        <a:spcPct val="50000"/>
      </a:spcBef>
      <a:spcAft>
        <a:spcPct val="0"/>
      </a:spcAft>
      <a:buFont typeface="Wingdings" pitchFamily="2" charset="2"/>
      <a:buChar char="v"/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1pPr>
    <a:lvl2pPr marL="457200" algn="ctr" rtl="0" fontAlgn="base">
      <a:lnSpc>
        <a:spcPct val="50000"/>
      </a:lnSpc>
      <a:spcBef>
        <a:spcPct val="50000"/>
      </a:spcBef>
      <a:spcAft>
        <a:spcPct val="0"/>
      </a:spcAft>
      <a:buFont typeface="Wingdings" pitchFamily="2" charset="2"/>
      <a:buChar char="v"/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2pPr>
    <a:lvl3pPr marL="914400" algn="ctr" rtl="0" fontAlgn="base">
      <a:lnSpc>
        <a:spcPct val="50000"/>
      </a:lnSpc>
      <a:spcBef>
        <a:spcPct val="50000"/>
      </a:spcBef>
      <a:spcAft>
        <a:spcPct val="0"/>
      </a:spcAft>
      <a:buFont typeface="Wingdings" pitchFamily="2" charset="2"/>
      <a:buChar char="v"/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3pPr>
    <a:lvl4pPr marL="1371600" algn="ctr" rtl="0" fontAlgn="base">
      <a:lnSpc>
        <a:spcPct val="50000"/>
      </a:lnSpc>
      <a:spcBef>
        <a:spcPct val="50000"/>
      </a:spcBef>
      <a:spcAft>
        <a:spcPct val="0"/>
      </a:spcAft>
      <a:buFont typeface="Wingdings" pitchFamily="2" charset="2"/>
      <a:buChar char="v"/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4pPr>
    <a:lvl5pPr marL="1828800" algn="ctr" rtl="0" fontAlgn="base">
      <a:lnSpc>
        <a:spcPct val="50000"/>
      </a:lnSpc>
      <a:spcBef>
        <a:spcPct val="50000"/>
      </a:spcBef>
      <a:spcAft>
        <a:spcPct val="0"/>
      </a:spcAft>
      <a:buFont typeface="Wingdings" pitchFamily="2" charset="2"/>
      <a:buChar char="v"/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4000" b="1" kern="1200">
        <a:solidFill>
          <a:srgbClr val="FFFF66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FF7C80"/>
    <a:srgbClr val="FF6600"/>
    <a:srgbClr val="00FF00"/>
    <a:srgbClr val="FFFF00"/>
    <a:srgbClr val="66FF33"/>
    <a:srgbClr val="FFFF99"/>
    <a:srgbClr val="FFCC66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 autoAdjust="0"/>
    <p:restoredTop sz="94660" autoAdjust="0"/>
  </p:normalViewPr>
  <p:slideViewPr>
    <p:cSldViewPr>
      <p:cViewPr>
        <p:scale>
          <a:sx n="33" d="100"/>
          <a:sy n="33" d="100"/>
        </p:scale>
        <p:origin x="-1572" y="-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81995-D54E-4DDA-89A1-7C10D0576F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E1507-B44F-4B97-A07D-A9B38CD8CC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15D03-2813-42C3-966D-B787580F88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A831D-A672-43AC-AEF2-5163318BCE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13C3F-3D20-42F2-B57C-50A5CB3815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DB5D4-72DB-4954-AFF2-F8FDF44807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A4EE0-CE79-4A66-B3A1-74EC6B66F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758A2-66FA-4F30-9245-6935FFC5DE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07E26-5CC1-467C-A9A0-42F61E5AA4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C0DFB-AC67-49B3-A106-54F94C6138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8A66E-987F-40C5-BAB3-491E00D31C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fld id="{9712A8D1-99BE-4342-BB2B-025A747B54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4000">
    <p:fade thruBlk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8763000" cy="3733800"/>
          </a:xfrm>
        </p:spPr>
        <p:txBody>
          <a:bodyPr/>
          <a:lstStyle/>
          <a:p>
            <a:pPr lvl="1"/>
            <a:r>
              <a:rPr lang="en-US" sz="8000" b="1" i="1">
                <a:solidFill>
                  <a:schemeClr val="folHlink"/>
                </a:solidFill>
              </a:rPr>
              <a:t>Welcome to </a:t>
            </a:r>
          </a:p>
          <a:p>
            <a:pPr lvl="1"/>
            <a:r>
              <a:rPr lang="en-US" sz="8000" b="1" i="1">
                <a:solidFill>
                  <a:schemeClr val="folHlink"/>
                </a:solidFill>
              </a:rPr>
              <a:t>Mill Creek</a:t>
            </a:r>
          </a:p>
          <a:p>
            <a:pPr lvl="1"/>
            <a:r>
              <a:rPr lang="en-US" sz="8000" b="1" i="1">
                <a:solidFill>
                  <a:schemeClr val="folHlink"/>
                </a:solidFill>
              </a:rPr>
              <a:t>Elementary School</a:t>
            </a:r>
          </a:p>
          <a:p>
            <a:endParaRPr lang="en-US" sz="6600" b="1">
              <a:solidFill>
                <a:srgbClr val="66FF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152400" y="38100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 advAuto="1000"/>
      <p:bldP spid="4096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828800"/>
            <a:ext cx="8382000" cy="4267200"/>
          </a:xfrm>
        </p:spPr>
        <p:txBody>
          <a:bodyPr/>
          <a:lstStyle/>
          <a:p>
            <a:pPr lvl="1"/>
            <a:r>
              <a:rPr lang="en-US" sz="8000" b="1" i="1">
                <a:solidFill>
                  <a:schemeClr val="folHlink"/>
                </a:solidFill>
              </a:rPr>
              <a:t>All Visitors must get a PASS in the office!</a:t>
            </a:r>
          </a:p>
          <a:p>
            <a:endParaRPr lang="en-US" sz="4800" b="1">
              <a:solidFill>
                <a:srgbClr val="66FF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0531" name="Text Box 3"/>
          <p:cNvSpPr txBox="1">
            <a:spLocks noChangeArrowheads="1"/>
          </p:cNvSpPr>
          <p:nvPr/>
        </p:nvSpPr>
        <p:spPr bwMode="auto">
          <a:xfrm>
            <a:off x="304800" y="38100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0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0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 build="p" autoUpdateAnimBg="0" advAuto="1000"/>
      <p:bldP spid="15053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5410200"/>
            <a:ext cx="7772400" cy="1143000"/>
          </a:xfrm>
        </p:spPr>
        <p:txBody>
          <a:bodyPr/>
          <a:lstStyle/>
          <a:p>
            <a:r>
              <a:rPr 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Mill Creek Elementary School</a:t>
            </a:r>
            <a:endParaRPr lang="en-US" sz="54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2579" name="Text Box 3"/>
          <p:cNvSpPr txBox="1">
            <a:spLocks noChangeAspect="1" noChangeArrowheads="1"/>
          </p:cNvSpPr>
          <p:nvPr/>
        </p:nvSpPr>
        <p:spPr bwMode="auto">
          <a:xfrm>
            <a:off x="838200" y="1981200"/>
            <a:ext cx="76200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None/>
            </a:pPr>
            <a:r>
              <a:rPr lang="en-U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Lunchroom Rules:</a:t>
            </a:r>
          </a:p>
          <a:p>
            <a:pPr marL="457200" indent="-457200">
              <a:buFontTx/>
              <a:buChar char="•"/>
            </a:pPr>
            <a:r>
              <a:rPr lang="en-U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Eat Neatly </a:t>
            </a:r>
          </a:p>
          <a:p>
            <a:pPr marL="457200" indent="-457200">
              <a:buFontTx/>
              <a:buChar char="•"/>
            </a:pPr>
            <a:r>
              <a:rPr lang="en-U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Talk Quietly</a:t>
            </a:r>
          </a:p>
          <a:p>
            <a:pPr marL="457200" indent="-457200">
              <a:buFontTx/>
              <a:buChar char="•"/>
            </a:pPr>
            <a:r>
              <a:rPr lang="en-U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Stay Seated</a:t>
            </a:r>
          </a:p>
        </p:txBody>
      </p:sp>
      <p:sp>
        <p:nvSpPr>
          <p:cNvPr id="152580" name="Text Box 4"/>
          <p:cNvSpPr txBox="1">
            <a:spLocks noChangeArrowheads="1"/>
          </p:cNvSpPr>
          <p:nvPr/>
        </p:nvSpPr>
        <p:spPr bwMode="auto">
          <a:xfrm>
            <a:off x="152400" y="38100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15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78" grpId="0" autoUpdateAnimBg="0"/>
      <p:bldP spid="152579" grpId="0" autoUpdateAnimBg="0"/>
      <p:bldP spid="15258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81000" y="990600"/>
            <a:ext cx="8153400" cy="5029200"/>
          </a:xfrm>
        </p:spPr>
        <p:txBody>
          <a:bodyPr/>
          <a:lstStyle/>
          <a:p>
            <a:r>
              <a:rPr lang="en-US" sz="4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6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03" name="Text Box 3"/>
          <p:cNvSpPr txBox="1">
            <a:spLocks noChangeArrowheads="1"/>
          </p:cNvSpPr>
          <p:nvPr/>
        </p:nvSpPr>
        <p:spPr bwMode="auto">
          <a:xfrm>
            <a:off x="228600" y="0"/>
            <a:ext cx="89154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838200"/>
            <a:ext cx="9144000" cy="303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dirty="0">
                <a:solidFill>
                  <a:srgbClr val="FFFF00"/>
                </a:solidFill>
                <a:effectLst/>
              </a:rPr>
              <a:t>ENTREE</a:t>
            </a:r>
            <a:r>
              <a:rPr lang="en-US" b="0" dirty="0">
                <a:solidFill>
                  <a:srgbClr val="FFFF00"/>
                </a:solidFill>
                <a:effectLst/>
              </a:rPr>
              <a:t/>
            </a:r>
            <a:br>
              <a:rPr lang="en-US" b="0" dirty="0">
                <a:solidFill>
                  <a:srgbClr val="FFFF00"/>
                </a:solidFill>
                <a:effectLst/>
              </a:rPr>
            </a:br>
            <a:r>
              <a:rPr lang="en-US" sz="3200" dirty="0" smtClean="0"/>
              <a:t>Meatball Sub on Whole Wheat Roll</a:t>
            </a:r>
            <a:br>
              <a:rPr lang="en-US" sz="3200" dirty="0" smtClean="0"/>
            </a:br>
            <a:r>
              <a:rPr lang="en-US" sz="3200" dirty="0" smtClean="0"/>
              <a:t>Chicken Nuggets</a:t>
            </a:r>
            <a:br>
              <a:rPr lang="en-US" sz="3200" dirty="0" smtClean="0"/>
            </a:br>
            <a:r>
              <a:rPr lang="en-US" sz="3200" dirty="0" smtClean="0"/>
              <a:t>Italian Hoagie on Whole Wheat Roll</a:t>
            </a:r>
            <a:br>
              <a:rPr lang="en-US" sz="3200" dirty="0" smtClean="0"/>
            </a:br>
            <a:r>
              <a:rPr lang="en-US" sz="3200" dirty="0" smtClean="0"/>
              <a:t>Yogurt &amp; Whole Wheat Pretzel</a:t>
            </a:r>
            <a:br>
              <a:rPr lang="en-US" sz="3200" dirty="0" smtClean="0"/>
            </a:br>
            <a:r>
              <a:rPr lang="en-US" b="0" dirty="0">
                <a:solidFill>
                  <a:srgbClr val="FFFF00"/>
                </a:solidFill>
                <a:effectLst/>
              </a:rPr>
              <a:t/>
            </a:r>
            <a:br>
              <a:rPr lang="en-US" b="0" dirty="0">
                <a:solidFill>
                  <a:srgbClr val="FFFF00"/>
                </a:solidFill>
                <a:effectLst/>
              </a:rPr>
            </a:br>
            <a:r>
              <a:rPr lang="en-US" b="0" dirty="0">
                <a:solidFill>
                  <a:srgbClr val="FFFF00"/>
                </a:solidFill>
                <a:effectLst/>
              </a:rPr>
              <a:t>ADDITIONAL DAILY SIDES</a:t>
            </a:r>
            <a:br>
              <a:rPr lang="en-US" b="0" dirty="0">
                <a:solidFill>
                  <a:srgbClr val="FFFF00"/>
                </a:solidFill>
                <a:effectLst/>
              </a:rPr>
            </a:br>
            <a:r>
              <a:rPr lang="en-US" b="0" dirty="0">
                <a:solidFill>
                  <a:srgbClr val="FFFF00"/>
                </a:solidFill>
                <a:effectLst/>
              </a:rPr>
              <a:t>MILK</a:t>
            </a:r>
            <a:br>
              <a:rPr lang="en-US" b="0" dirty="0">
                <a:solidFill>
                  <a:srgbClr val="FFFF00"/>
                </a:solidFill>
                <a:effectLst/>
              </a:rPr>
            </a:br>
            <a:r>
              <a:rPr lang="en-US" sz="2400" b="0" dirty="0">
                <a:solidFill>
                  <a:schemeClr val="tx1"/>
                </a:solidFill>
                <a:effectLst/>
              </a:rPr>
              <a:t>  </a:t>
            </a: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 build="p" autoUpdateAnimBg="0" advAuto="1000"/>
      <p:bldP spid="15360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152400" y="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4627" name="Picture 3" descr="Happy Birthday 08"/>
          <p:cNvPicPr>
            <a:picLocks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44663" y="1066800"/>
            <a:ext cx="5653087" cy="1752600"/>
          </a:xfrm>
          <a:noFill/>
          <a:ln/>
        </p:spPr>
      </p:pic>
      <p:pic>
        <p:nvPicPr>
          <p:cNvPr id="154628" name="Picture 4" descr="Gift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343400"/>
            <a:ext cx="1716500" cy="2116138"/>
          </a:xfrm>
          <a:prstGeom prst="rect">
            <a:avLst/>
          </a:prstGeom>
          <a:noFill/>
        </p:spPr>
      </p:pic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1828800" y="2819400"/>
            <a:ext cx="5181600" cy="338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Steven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Haverstick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Grade </a:t>
            </a: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3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154633" name="Picture 9" descr="Haverstic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4191000"/>
            <a:ext cx="1524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4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6" grpId="0" autoUpdateAnimBg="0"/>
      <p:bldP spid="15462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685800" y="2895600"/>
            <a:ext cx="2286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1" name="Text Box 3"/>
          <p:cNvSpPr txBox="1">
            <a:spLocks noChangeArrowheads="1"/>
          </p:cNvSpPr>
          <p:nvPr/>
        </p:nvSpPr>
        <p:spPr bwMode="auto">
          <a:xfrm>
            <a:off x="152400" y="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5652" name="Picture 4" descr="Happy Birthday 08"/>
          <p:cNvPicPr>
            <a:picLocks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914400"/>
            <a:ext cx="5653088" cy="1752600"/>
          </a:xfrm>
          <a:noFill/>
          <a:ln/>
        </p:spPr>
      </p:pic>
      <p:pic>
        <p:nvPicPr>
          <p:cNvPr id="155653" name="Picture 5" descr="Helicopter Carrying Ca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429000"/>
            <a:ext cx="2274888" cy="2459038"/>
          </a:xfrm>
          <a:prstGeom prst="rect">
            <a:avLst/>
          </a:prstGeom>
          <a:noFill/>
        </p:spPr>
      </p:pic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1905000" y="2971800"/>
            <a:ext cx="5524500" cy="338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Samer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Al-</a:t>
            </a:r>
            <a:r>
              <a:rPr lang="en-US" sz="6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Asha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Grade 5 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155661" name="Picture 13" descr="Al-Ash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4267200"/>
            <a:ext cx="1524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7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autoUpdateAnimBg="0"/>
      <p:bldP spid="15565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5" name="Picture 3" descr="Birthday T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33400" y="3505200"/>
            <a:ext cx="2370138" cy="2895600"/>
          </a:xfrm>
          <a:prstGeom prst="rect">
            <a:avLst/>
          </a:prstGeom>
          <a:noFill/>
        </p:spPr>
      </p:pic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685800" y="2895600"/>
            <a:ext cx="2286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56677" name="Picture 5" descr="Happy Birthday 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2025" y="1524000"/>
            <a:ext cx="4679950" cy="1450975"/>
          </a:xfrm>
          <a:prstGeom prst="rect">
            <a:avLst/>
          </a:prstGeom>
          <a:noFill/>
        </p:spPr>
      </p:pic>
      <p:sp>
        <p:nvSpPr>
          <p:cNvPr id="156681" name="Text Box 9"/>
          <p:cNvSpPr txBox="1">
            <a:spLocks noChangeArrowheads="1"/>
          </p:cNvSpPr>
          <p:nvPr/>
        </p:nvSpPr>
        <p:spPr bwMode="auto">
          <a:xfrm>
            <a:off x="1905000" y="2819400"/>
            <a:ext cx="5524500" cy="338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Meghan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Tome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>
              <a:buFontTx/>
              <a:buNone/>
            </a:pP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Grade 5 </a:t>
            </a:r>
            <a:endParaRPr lang="en-US" sz="60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156683" name="Picture 11" descr="To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4114800"/>
            <a:ext cx="1524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6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56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6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6" grpId="0" autoUpdateAnimBg="0"/>
      <p:bldP spid="15668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685800" y="2895600"/>
            <a:ext cx="2286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04800" y="609600"/>
            <a:ext cx="8534400" cy="18002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100000"/>
              </a:lnSpc>
              <a:buFontTx/>
              <a:buNone/>
            </a:pP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381000" y="1676400"/>
            <a:ext cx="8382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100000"/>
              </a:spcBef>
              <a:buFont typeface="Wingdings" pitchFamily="2" charset="2"/>
              <a:buNone/>
            </a:pPr>
            <a:r>
              <a:rPr lang="en-US" sz="450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This wonderful presentation is brought to you by our magnificent plasma crew!</a:t>
            </a:r>
            <a:endParaRPr lang="en-US" sz="45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 autoUpdateAnimBg="0"/>
      <p:bldP spid="10445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715000"/>
            <a:ext cx="7772400" cy="1143000"/>
          </a:xfrm>
        </p:spPr>
        <p:txBody>
          <a:bodyPr/>
          <a:lstStyle/>
          <a:p>
            <a:r>
              <a:rPr lang="en-US" sz="4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Mill Creek Elementary School</a:t>
            </a:r>
            <a:endParaRPr lang="en-US" sz="5400" b="1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209800" y="1447800"/>
            <a:ext cx="52578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5400" b="0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Have a Great Day!</a:t>
            </a:r>
          </a:p>
        </p:txBody>
      </p:sp>
      <p:pic>
        <p:nvPicPr>
          <p:cNvPr id="43016" name="Picture 8" descr="j030347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3276600"/>
            <a:ext cx="3305175" cy="2295525"/>
          </a:xfrm>
          <a:prstGeom prst="rect">
            <a:avLst/>
          </a:prstGeom>
          <a:noFill/>
        </p:spPr>
      </p:pic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304800" y="457200"/>
            <a:ext cx="8839200" cy="82391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FontTx/>
              <a:buNone/>
            </a:pPr>
            <a:r>
              <a:rPr lang="en-US" sz="48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November 18, 2008</a:t>
            </a:r>
            <a:endParaRPr lang="en-US" sz="4800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5" grpId="0" autoUpdateAnimBg="0"/>
      <p:bldP spid="43019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-457200" algn="ctr" defTabSz="914400" rtl="0" eaLnBrk="1" fontAlgn="base" latinLnBrk="0" hangingPunct="1">
          <a:lnSpc>
            <a:spcPct val="5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v"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FFFF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457200" marR="0" indent="-457200" algn="ctr" defTabSz="914400" rtl="0" eaLnBrk="1" fontAlgn="base" latinLnBrk="0" hangingPunct="1">
          <a:lnSpc>
            <a:spcPct val="5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v"/>
          <a:tabLst/>
          <a:defRPr kumimoji="0" lang="en-US" sz="4000" b="1" i="0" u="none" strike="noStrike" cap="none" normalizeH="0" baseline="0" smtClean="0">
            <a:ln>
              <a:noFill/>
            </a:ln>
            <a:solidFill>
              <a:srgbClr val="FFFF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4855</TotalTime>
  <Words>100</Words>
  <Application>Microsoft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  <vt:variant>
        <vt:lpstr>Custom Shows</vt:lpstr>
      </vt:variant>
      <vt:variant>
        <vt:i4>1</vt:i4>
      </vt:variant>
    </vt:vector>
  </HeadingPairs>
  <TitlesOfParts>
    <vt:vector size="14" baseType="lpstr">
      <vt:lpstr>Times New Roman</vt:lpstr>
      <vt:lpstr>Rockwell Extra Bold</vt:lpstr>
      <vt:lpstr>Wingdings</vt:lpstr>
      <vt:lpstr>Default Design</vt:lpstr>
      <vt:lpstr>Slide 1</vt:lpstr>
      <vt:lpstr>Slide 2</vt:lpstr>
      <vt:lpstr>Mill Creek Elementary School</vt:lpstr>
      <vt:lpstr>Slide 4</vt:lpstr>
      <vt:lpstr>Slide 5</vt:lpstr>
      <vt:lpstr>Slide 6</vt:lpstr>
      <vt:lpstr>Slide 7</vt:lpstr>
      <vt:lpstr>Slide 8</vt:lpstr>
      <vt:lpstr>Mill Creek Elementary School</vt:lpstr>
      <vt:lpstr>Custom Show 1</vt:lpstr>
    </vt:vector>
  </TitlesOfParts>
  <Company>Central Bucks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 Creek Elementary School</dc:title>
  <dc:creator>Leonard H. Schwartz</dc:creator>
  <cp:lastModifiedBy>bswank</cp:lastModifiedBy>
  <cp:revision>163</cp:revision>
  <dcterms:created xsi:type="dcterms:W3CDTF">2002-04-12T12:06:20Z</dcterms:created>
  <dcterms:modified xsi:type="dcterms:W3CDTF">2008-11-18T14:07:40Z</dcterms:modified>
</cp:coreProperties>
</file>